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7" r:id="rId4"/>
    <p:sldId id="266" r:id="rId5"/>
    <p:sldId id="261" r:id="rId6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>
      <p:cViewPr varScale="1">
        <p:scale>
          <a:sx n="145" d="100"/>
          <a:sy n="145" d="100"/>
        </p:scale>
        <p:origin x="88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5978-36D4-4B7D-9239-1D23129D7D23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7C1E-A53F-468B-AEDB-1EF2F06C5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tynov_VV.CRBNAO\Desktop\SetRatioSize1200800-maxresdefaul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540552" cy="53713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7" y="145080"/>
            <a:ext cx="87129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	Ненецкий автономный округ 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3492" y="4311628"/>
            <a:ext cx="2388968" cy="83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По праву можно считать, что продукция, выращенная в Ненецком округе, является экологически чистой. 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3325242"/>
            <a:ext cx="50923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В ненецкой тундре </a:t>
            </a:r>
            <a:r>
              <a:rPr lang="ru-RU" sz="1100" dirty="0" smtClean="0">
                <a:solidFill>
                  <a:schemeClr val="bg1"/>
                </a:solidFill>
              </a:rPr>
              <a:t>растут </a:t>
            </a:r>
            <a:r>
              <a:rPr lang="ru-RU" sz="1100" dirty="0">
                <a:solidFill>
                  <a:schemeClr val="bg1"/>
                </a:solidFill>
              </a:rPr>
              <a:t>прекрасные ягоды, которые насыщены уникальными вкусовыми свойствами и витаминами. 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Собирают </a:t>
            </a:r>
            <a:r>
              <a:rPr lang="ru-RU" sz="1100" dirty="0">
                <a:solidFill>
                  <a:schemeClr val="bg1"/>
                </a:solidFill>
              </a:rPr>
              <a:t>также листья и чашелистики ягод для приготовления чая и отваров.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155926"/>
            <a:ext cx="5074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Кроме этого, на территории региона растет одно из полезнейших растений, которое содержит большое количество витамина С – 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иван-чай</a:t>
            </a:r>
            <a:r>
              <a:rPr lang="ru-RU" sz="1100" dirty="0">
                <a:solidFill>
                  <a:schemeClr val="bg1"/>
                </a:solidFill>
              </a:rPr>
              <a:t>. Северные народы еще задолго до появления биодобавок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и </a:t>
            </a:r>
            <a:r>
              <a:rPr lang="ru-RU" sz="1100" dirty="0">
                <a:solidFill>
                  <a:schemeClr val="bg1"/>
                </a:solidFill>
              </a:rPr>
              <a:t>антибиотиков использовали эти ягоды и травы в своем рационе.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tynov_VV.CRBNAO\Desktop\mushroom-beauty.w710.h473.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562"/>
            <a:ext cx="9144000" cy="60915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84355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Грибы представляют собой неотъемлемую часть ненецкой тундры: подберезовики, подосиновики, белые, сыроежки, грузди, рыжики, волнушки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812761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Ненецкая природа с ее ландшафтом и климатом приглянулись этому царству организмов, которые распространились во всех растительных зонах округа. Отметим, популярность тундровых грибов связана не только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с их кулинарными качествами,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но и также с тем, что они полезны.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tynov_VV.CRBNAO\Desktop\golub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19" y="-524594"/>
            <a:ext cx="9181020" cy="61206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828600" y="-1244674"/>
            <a:ext cx="11809312" cy="784887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5526"/>
            <a:ext cx="1800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5552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Объемы сбора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Создаваемое предприятие сможет принимать от населения до 35 тонн ягод в сезон (июль, август, сентябрь).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Распределение ягод по объему сбора в Ненецком автономном округе: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11560" y="2211710"/>
          <a:ext cx="5943600" cy="1783080"/>
        </p:xfrm>
        <a:graphic>
          <a:graphicData uri="http://schemas.openxmlformats.org/drawingml/2006/table">
            <a:tbl>
              <a:tblPr/>
              <a:tblGrid>
                <a:gridCol w="2877492"/>
                <a:gridCol w="1710873"/>
                <a:gridCol w="1355235"/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Наименование, ягод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Объем сбора, тонн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Доля, %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Морошка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25,55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73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Брусника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5,25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Черника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2,8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Черная и красная смородина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1,4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415592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Объем сбора грибов до 10 тонн (подберезовики, подосиновики, белые, сыроежки, грузди, рыжики, волнушки) и до 500 кг различных трав (иван-чай, чашелистики морошки, брусничный лист, лист морошки, смородиновый лист и т.д.)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tynov_VV.CRBNAO\Desktop\golubik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7019" y="-46416"/>
            <a:ext cx="9226515" cy="51899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828600" y="-1244674"/>
            <a:ext cx="10657184" cy="712879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5526"/>
            <a:ext cx="54726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5552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Объем производства и цена реализации продукции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11560" y="1261144"/>
          <a:ext cx="5896840" cy="3429102"/>
        </p:xfrm>
        <a:graphic>
          <a:graphicData uri="http://schemas.openxmlformats.org/drawingml/2006/table">
            <a:tbl>
              <a:tblPr/>
              <a:tblGrid>
                <a:gridCol w="1715792"/>
                <a:gridCol w="670862"/>
                <a:gridCol w="869958"/>
                <a:gridCol w="1320114"/>
                <a:gridCol w="1320114"/>
              </a:tblGrid>
              <a:tr h="20637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Ассортимент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Ед.изм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Объем продаж, в год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Кол-во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Цена за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ед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, руб.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0370" algn="l"/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Сумма, всего, тыс. руб.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0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Консервы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Джемы, варенья в упаковке 200 мл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Упак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34830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10 449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Грибы в упаковке 800 мл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Упак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750,0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Концентрированные морсы 500 мл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Бут.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10 000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350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3 500,0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Свежезамороженные продукты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Грибы 1000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Упак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3 000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350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1 050,0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Ягоды 500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Упак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250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2 500,0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Травяные сборы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Чай из травяных сборов 100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гр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Упак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5 000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750,0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ВСЕГО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18 999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tynov_VV.CRBNAO\Desktop\1512553188_150004599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578"/>
            <a:ext cx="9540552" cy="63628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828600" y="-956642"/>
            <a:ext cx="11809312" cy="7848872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Связь с нами:</a:t>
            </a:r>
          </a:p>
          <a:p>
            <a:pPr algn="ctr"/>
            <a:r>
              <a:rPr lang="ru-RU" dirty="0" smtClean="0"/>
              <a:t>Россия, НАО, г. Нарьян-Мар, ул. Победы,4</a:t>
            </a:r>
          </a:p>
          <a:p>
            <a:pPr algn="ctr"/>
            <a:r>
              <a:rPr lang="ru-RU" dirty="0"/>
              <a:t>8(818-53) </a:t>
            </a:r>
            <a:r>
              <a:rPr lang="ru-RU" dirty="0" smtClean="0"/>
              <a:t>2-13-72</a:t>
            </a:r>
            <a:endParaRPr lang="ru-RU" dirty="0"/>
          </a:p>
          <a:p>
            <a:pPr algn="ctr"/>
            <a:r>
              <a:rPr lang="en-US" dirty="0" smtClean="0"/>
              <a:t>dfei@adm-nao.ru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67494"/>
            <a:ext cx="7102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Департамент финансов и экономики НАО и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АО «Центр развития бизнеса НАО»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371</Words>
  <Application>Microsoft Office PowerPoint</Application>
  <PresentationFormat>Экран (16:9)</PresentationFormat>
  <Paragraphs>90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Martynov_VV</dc:creator>
  <cp:lastModifiedBy>Смирнова Надежда Владимировна</cp:lastModifiedBy>
  <cp:revision>115</cp:revision>
  <cp:lastPrinted>2024-07-09T10:50:19Z</cp:lastPrinted>
  <dcterms:created xsi:type="dcterms:W3CDTF">2018-06-29T13:29:30Z</dcterms:created>
  <dcterms:modified xsi:type="dcterms:W3CDTF">2024-07-09T11:22:51Z</dcterms:modified>
</cp:coreProperties>
</file>